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30B6-92CD-4FDC-AF3F-1515E1D2F1A2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EF7E-D5D3-4D82-A80B-50775932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8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930B6-92CD-4FDC-AF3F-1515E1D2F1A2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EF7E-D5D3-4D82-A80B-50775932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CHANCELLOR’S REPORT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RAISING VISIBILITY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36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BOARD OF CURATORS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88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BOC REPORT AT CHANCELLOR.MST.EDUI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1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NOW AT CHANCELLOR.MST.EDU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61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REMINDERS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81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 ALL YOU DO …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67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CHANCELLOR’S REPORT</vt:lpstr>
      <vt:lpstr>RAISING VISIBILITY</vt:lpstr>
      <vt:lpstr>BOARD OF CURATORS</vt:lpstr>
      <vt:lpstr>BOC REPORT AT CHANCELLOR.MST.EDUI</vt:lpstr>
      <vt:lpstr>NOW AT CHANCELLOR.MST.EDU</vt:lpstr>
      <vt:lpstr>REMINDERS</vt:lpstr>
      <vt:lpstr>FOR ALL YOU DO …</vt:lpstr>
    </vt:vector>
  </TitlesOfParts>
  <Company>Missouri University of Science and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CHANCELLOR’S REPORT</dc:title>
  <dc:creator>McCune, Liz</dc:creator>
  <cp:lastModifiedBy>McCune, Liz</cp:lastModifiedBy>
  <cp:revision>1</cp:revision>
  <dcterms:created xsi:type="dcterms:W3CDTF">2016-04-21T13:03:23Z</dcterms:created>
  <dcterms:modified xsi:type="dcterms:W3CDTF">2016-04-21T13:03:24Z</dcterms:modified>
</cp:coreProperties>
</file>